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65" r:id="rId5"/>
    <p:sldId id="258" r:id="rId6"/>
    <p:sldId id="259" r:id="rId7"/>
    <p:sldId id="260" r:id="rId8"/>
    <p:sldId id="261" r:id="rId9"/>
    <p:sldId id="262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1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58761B-03BD-624D-81DC-B0F45CF61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0341" y="-295384"/>
            <a:ext cx="9091315" cy="1359402"/>
          </a:xfrm>
        </p:spPr>
        <p:txBody>
          <a:bodyPr>
            <a:normAutofit/>
          </a:bodyPr>
          <a:lstStyle/>
          <a:p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visual-assist glasses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F4E696-851D-734C-92E6-0A25928AB3CE}"/>
              </a:ext>
            </a:extLst>
          </p:cNvPr>
          <p:cNvSpPr txBox="1"/>
          <p:nvPr/>
        </p:nvSpPr>
        <p:spPr>
          <a:xfrm>
            <a:off x="4815068" y="34376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A9E4A9-EB02-EB44-9B11-66674DD9F857}"/>
              </a:ext>
            </a:extLst>
          </p:cNvPr>
          <p:cNvSpPr/>
          <p:nvPr/>
        </p:nvSpPr>
        <p:spPr>
          <a:xfrm>
            <a:off x="3507129" y="1064019"/>
            <a:ext cx="5578998" cy="2454394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7087C5-17F2-E44F-92DA-B16431CE6742}"/>
              </a:ext>
            </a:extLst>
          </p:cNvPr>
          <p:cNvSpPr txBox="1"/>
          <p:nvPr/>
        </p:nvSpPr>
        <p:spPr>
          <a:xfrm>
            <a:off x="400227" y="3565887"/>
            <a:ext cx="29101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Team member:</a:t>
            </a:r>
          </a:p>
          <a:p>
            <a:r>
              <a:rPr kumimoji="1" lang="en-US" altLang="zh-CN" dirty="0"/>
              <a:t>			Lihan   Zhao</a:t>
            </a:r>
          </a:p>
          <a:p>
            <a:r>
              <a:rPr kumimoji="1" lang="en-US" altLang="zh-CN" dirty="0"/>
              <a:t>			Tianlei   Shi</a:t>
            </a:r>
          </a:p>
          <a:p>
            <a:r>
              <a:rPr kumimoji="1" lang="en-US" altLang="zh-CN" dirty="0"/>
              <a:t>			Zhichao Ma</a:t>
            </a:r>
          </a:p>
          <a:p>
            <a:r>
              <a:rPr kumimoji="1" lang="en-US" altLang="zh-CN" dirty="0"/>
              <a:t>			Xingbo  Wei</a:t>
            </a:r>
          </a:p>
          <a:p>
            <a:r>
              <a:rPr kumimoji="1" lang="en-US" altLang="zh-CN" dirty="0"/>
              <a:t>			Hening  Fan</a:t>
            </a:r>
          </a:p>
          <a:p>
            <a:r>
              <a:rPr kumimoji="1" lang="en-US" altLang="zh-CN" dirty="0"/>
              <a:t>			</a:t>
            </a:r>
          </a:p>
          <a:p>
            <a:r>
              <a:rPr kumimoji="1" lang="en-US" altLang="zh-CN" dirty="0"/>
              <a:t>	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8216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381FE-049D-C741-86C7-B9810D100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0997" y="1151760"/>
            <a:ext cx="9603275" cy="1049235"/>
          </a:xfrm>
        </p:spPr>
        <p:txBody>
          <a:bodyPr/>
          <a:lstStyle/>
          <a:p>
            <a:r>
              <a:rPr kumimoji="1" lang="en-US" altLang="zh-CN" dirty="0"/>
              <a:t>Conclusion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0C1B4A-06C2-0243-B359-C70235628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We can Predict how Users will likely React to your Design. 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lang="en-US" altLang="zh-CN" dirty="0"/>
              <a:t>Make the Design Adaptable and Logical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3615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5C1D1-05DB-F045-AD3C-B9C6DD26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497" y="2015732"/>
            <a:ext cx="9603275" cy="1049235"/>
          </a:xfrm>
        </p:spPr>
        <p:txBody>
          <a:bodyPr/>
          <a:lstStyle/>
          <a:p>
            <a:r>
              <a:rPr kumimoji="1" lang="en-US" altLang="zh-CN" dirty="0"/>
              <a:t>                              Thank you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B64230-F0FA-064B-B1FB-6D5BD5F66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3188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2A7B87-76F9-FD49-9C04-D882537F6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185" y="1128610"/>
            <a:ext cx="9603275" cy="1049235"/>
          </a:xfrm>
        </p:spPr>
        <p:txBody>
          <a:bodyPr/>
          <a:lstStyle/>
          <a:p>
            <a:r>
              <a:rPr kumimoji="1" lang="en-US" altLang="zh-CN" dirty="0"/>
              <a:t>Outline of design principle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A5FD24-9DDD-CF45-A0BF-DE333D03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Simple and Natural Dialog, Mental Model</a:t>
            </a:r>
          </a:p>
          <a:p>
            <a:r>
              <a:rPr lang="en-US" altLang="zh-CN" b="1" dirty="0"/>
              <a:t>Structure the interface</a:t>
            </a:r>
            <a:r>
              <a:rPr lang="zh-CN" altLang="zh-CN" b="1" dirty="0"/>
              <a:t> </a:t>
            </a:r>
            <a:endParaRPr lang="en-US" altLang="zh-CN" b="1" dirty="0"/>
          </a:p>
          <a:p>
            <a:r>
              <a:rPr lang="en-US" altLang="zh-CN" b="1" dirty="0"/>
              <a:t>Speak the User’s Language</a:t>
            </a:r>
          </a:p>
          <a:p>
            <a:r>
              <a:rPr lang="en-US" altLang="zh-CN" b="1" dirty="0"/>
              <a:t>Provide Feedback</a:t>
            </a:r>
          </a:p>
          <a:p>
            <a:r>
              <a:rPr lang="en-US" altLang="zh-CN" b="1" dirty="0"/>
              <a:t>Modes easy to recognize and distinguish</a:t>
            </a:r>
          </a:p>
          <a:p>
            <a:r>
              <a:rPr lang="en-US" altLang="zh-CN" b="1" dirty="0"/>
              <a:t>Adaptable interface and shortcuts</a:t>
            </a:r>
          </a:p>
          <a:p>
            <a:r>
              <a:rPr lang="en-US" altLang="zh-CN" b="1" dirty="0"/>
              <a:t>Provide clearly marked exists and undo functionality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7952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24135-A4A1-9440-96FC-EA03D38B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146" y="1163334"/>
            <a:ext cx="10858084" cy="1049235"/>
          </a:xfrm>
        </p:spPr>
        <p:txBody>
          <a:bodyPr/>
          <a:lstStyle/>
          <a:p>
            <a:r>
              <a:rPr lang="en-US" altLang="zh-CN" b="1" dirty="0"/>
              <a:t>Simple and Natural Dialog, Mental Model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93BB95-4914-A044-8763-B362DD12E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208848"/>
            <a:ext cx="9603275" cy="3450613"/>
          </a:xfrm>
        </p:spPr>
        <p:txBody>
          <a:bodyPr/>
          <a:lstStyle/>
          <a:p>
            <a:pPr lvl="1"/>
            <a:r>
              <a:rPr lang="en" altLang="zh-CN" dirty="0"/>
              <a:t>present exactly the information the user needs </a:t>
            </a:r>
          </a:p>
          <a:p>
            <a:pPr lvl="2"/>
            <a:r>
              <a:rPr lang="en" altLang="zh-CN" dirty="0"/>
              <a:t>Concise Information</a:t>
            </a:r>
          </a:p>
          <a:p>
            <a:pPr marL="457200" lvl="1" indent="0">
              <a:buNone/>
            </a:pPr>
            <a:endParaRPr lang="en-US" altLang="zh-CN" dirty="0"/>
          </a:p>
          <a:p>
            <a:pPr lvl="1"/>
            <a:r>
              <a:rPr lang="en-US" altLang="zh-CN" dirty="0"/>
              <a:t>Comfortable Service for Blind People</a:t>
            </a:r>
            <a:r>
              <a:rPr lang="zh-CN" altLang="zh-CN" dirty="0"/>
              <a:t> </a:t>
            </a:r>
            <a:endParaRPr lang="en-US" altLang="zh-CN" dirty="0"/>
          </a:p>
          <a:p>
            <a:pPr lvl="2"/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lvl="1"/>
            <a:r>
              <a:rPr lang="en-US" altLang="zh-CN" dirty="0"/>
              <a:t>No Irrelevant Information</a:t>
            </a:r>
            <a:r>
              <a:rPr lang="zh-CN" altLang="zh-CN" dirty="0"/>
              <a:t> </a:t>
            </a:r>
            <a:endParaRPr lang="en-US" altLang="zh-CN" dirty="0"/>
          </a:p>
          <a:p>
            <a:pPr lvl="2"/>
            <a:r>
              <a:rPr kumimoji="1" lang="en-US" altLang="zh-CN" dirty="0"/>
              <a:t>Easy to Find Item</a:t>
            </a:r>
          </a:p>
          <a:p>
            <a:pPr lvl="1"/>
            <a:endParaRPr kumimoji="1"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DC3D7BC-8162-8341-A9CA-6EECA1E43E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02" t="14740" r="8009" b="17302"/>
          <a:stretch/>
        </p:blipFill>
        <p:spPr>
          <a:xfrm>
            <a:off x="8021255" y="2015731"/>
            <a:ext cx="3128400" cy="383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6917F-F594-2544-A5CA-0211FDBE2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6126" y="1174908"/>
            <a:ext cx="9603275" cy="1049235"/>
          </a:xfrm>
        </p:spPr>
        <p:txBody>
          <a:bodyPr/>
          <a:lstStyle/>
          <a:p>
            <a:r>
              <a:rPr lang="en-US" altLang="zh-CN" dirty="0"/>
              <a:t>Structure the interface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827CB7-6168-1445-A465-8B9457DE3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Supports User’s Mental Model </a:t>
            </a:r>
          </a:p>
          <a:p>
            <a:pPr lvl="1"/>
            <a:r>
              <a:rPr lang="en" altLang="zh-CN" dirty="0"/>
              <a:t>Order by importance</a:t>
            </a:r>
          </a:p>
          <a:p>
            <a:endParaRPr lang="en" altLang="zh-CN" dirty="0"/>
          </a:p>
          <a:p>
            <a:r>
              <a:rPr lang="en-US" altLang="zh-CN" dirty="0"/>
              <a:t>Arranged more Logically and Reasonably</a:t>
            </a:r>
            <a:r>
              <a:rPr lang="zh-CN" altLang="zh-CN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Convenient for Blind Person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5E1E71-D684-5E44-A75A-3676F0B85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359"/>
          <a:stretch/>
        </p:blipFill>
        <p:spPr>
          <a:xfrm>
            <a:off x="8267877" y="2015732"/>
            <a:ext cx="2786977" cy="390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2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75A172-AA31-1343-ABF7-9F167CD5E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6288" y="1140185"/>
            <a:ext cx="9603275" cy="1049235"/>
          </a:xfrm>
        </p:spPr>
        <p:txBody>
          <a:bodyPr/>
          <a:lstStyle/>
          <a:p>
            <a:r>
              <a:rPr lang="en-US" altLang="zh-CN" b="1" dirty="0"/>
              <a:t>Speak the User’s Language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DBEE95-3F53-B948-87E9-C2334B096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800" y="2210400"/>
            <a:ext cx="9603275" cy="3450613"/>
          </a:xfrm>
        </p:spPr>
        <p:txBody>
          <a:bodyPr/>
          <a:lstStyle/>
          <a:p>
            <a:pPr lvl="1"/>
            <a:r>
              <a:rPr lang="en-US" altLang="zh-CN" dirty="0"/>
              <a:t>Audio Signals</a:t>
            </a:r>
            <a:r>
              <a:rPr lang="zh-CN" altLang="zh-CN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Gives User Instructions on How to Operate the Glasses</a:t>
            </a:r>
            <a:r>
              <a:rPr lang="zh-CN" altLang="zh-CN" dirty="0"/>
              <a:t> </a:t>
            </a:r>
            <a:endParaRPr lang="en-US" altLang="zh-CN" dirty="0"/>
          </a:p>
          <a:p>
            <a:pPr lvl="2"/>
            <a:endParaRPr kumimoji="1" lang="en-US" altLang="zh-CN" dirty="0"/>
          </a:p>
          <a:p>
            <a:pPr lvl="1"/>
            <a:r>
              <a:rPr lang="en-US" altLang="zh-CN" dirty="0"/>
              <a:t>Transferred to the Users by Voice Through the Headphones</a:t>
            </a:r>
            <a:r>
              <a:rPr lang="zh-CN" altLang="zh-CN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Clicking on Different Icons</a:t>
            </a:r>
            <a:r>
              <a:rPr lang="zh-CN" altLang="zh-CN" dirty="0"/>
              <a:t> 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lang="en-US" altLang="zh-CN" dirty="0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B4D87DF-4D81-4D45-A7B3-761DE4DD0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274"/>
          <a:stretch/>
        </p:blipFill>
        <p:spPr>
          <a:xfrm>
            <a:off x="7939109" y="2189420"/>
            <a:ext cx="3114966" cy="313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09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18F2E2-9FF9-6B45-B030-9C2939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866" y="966497"/>
            <a:ext cx="9603275" cy="1049235"/>
          </a:xfrm>
        </p:spPr>
        <p:txBody>
          <a:bodyPr/>
          <a:lstStyle/>
          <a:p>
            <a:r>
              <a:rPr lang="en-US" altLang="zh-CN" b="1" dirty="0"/>
              <a:t>Provide Feedback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BB955A-7ECB-C64E-8E47-6C6DE233B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800" y="2210400"/>
            <a:ext cx="9603275" cy="3450613"/>
          </a:xfrm>
        </p:spPr>
        <p:txBody>
          <a:bodyPr/>
          <a:lstStyle/>
          <a:p>
            <a:pPr lvl="1"/>
            <a:r>
              <a:rPr lang="en-US" altLang="zh-CN" dirty="0"/>
              <a:t>Inform Users  What the System is Doing</a:t>
            </a:r>
            <a:r>
              <a:rPr lang="zh-CN" altLang="zh-CN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e,g</a:t>
            </a:r>
            <a:r>
              <a:rPr lang="en-US" altLang="zh-CN" dirty="0"/>
              <a:t>, 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   </a:t>
            </a:r>
            <a:r>
              <a:rPr lang="en-US" altLang="zh-CN" dirty="0"/>
              <a:t>remind</a:t>
            </a:r>
            <a:r>
              <a:rPr lang="zh-CN" altLang="en-US" dirty="0"/>
              <a:t> </a:t>
            </a:r>
            <a:r>
              <a:rPr lang="en-US" altLang="zh-CN" dirty="0"/>
              <a:t>the time of diversion</a:t>
            </a:r>
            <a:r>
              <a:rPr lang="zh-CN" altLang="en-US" dirty="0"/>
              <a:t>）</a:t>
            </a:r>
            <a:endParaRPr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lvl="1"/>
            <a:r>
              <a:rPr lang="en-US" altLang="zh-CN" dirty="0"/>
              <a:t>Respond Quickly</a:t>
            </a:r>
          </a:p>
          <a:p>
            <a:pPr lvl="2"/>
            <a:r>
              <a:rPr lang="en-US" altLang="zh-CN" dirty="0"/>
              <a:t>Let</a:t>
            </a:r>
            <a:r>
              <a:rPr lang="zh-CN" altLang="en-US" dirty="0"/>
              <a:t> </a:t>
            </a:r>
            <a:r>
              <a:rPr lang="en-US" altLang="zh-CN" dirty="0"/>
              <a:t>Blind Person Relieved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8773FF-6CEB-454C-B2E9-C236406087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8" t="20630" r="4023" b="5990"/>
          <a:stretch/>
        </p:blipFill>
        <p:spPr>
          <a:xfrm>
            <a:off x="6729414" y="2210400"/>
            <a:ext cx="4786312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33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649BE3-24EA-334F-9D65-FCC8573E6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005" y="966497"/>
            <a:ext cx="10740421" cy="1049235"/>
          </a:xfrm>
        </p:spPr>
        <p:txBody>
          <a:bodyPr/>
          <a:lstStyle/>
          <a:p>
            <a:r>
              <a:rPr lang="en-US" altLang="zh-CN" b="1" dirty="0"/>
              <a:t>Modes easy  to recognize and distinguish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6A3F5-D29A-5540-B331-1A272E81F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800" y="2210400"/>
            <a:ext cx="9603275" cy="3450613"/>
          </a:xfrm>
        </p:spPr>
        <p:txBody>
          <a:bodyPr/>
          <a:lstStyle/>
          <a:p>
            <a:pPr lvl="1"/>
            <a:r>
              <a:rPr kumimoji="1" lang="en-US" altLang="zh-CN" dirty="0"/>
              <a:t>Press Button Mode </a:t>
            </a:r>
          </a:p>
          <a:p>
            <a:pPr lvl="2"/>
            <a:r>
              <a:rPr kumimoji="1" lang="en-US" altLang="zh-CN" dirty="0"/>
              <a:t>Press once start the navigation mode</a:t>
            </a:r>
          </a:p>
          <a:p>
            <a:pPr lvl="2"/>
            <a:r>
              <a:rPr kumimoji="1" lang="en-US" altLang="zh-CN" dirty="0"/>
              <a:t>Press Twice start the recognition	</a:t>
            </a:r>
          </a:p>
          <a:p>
            <a:pPr lvl="1"/>
            <a:endParaRPr kumimoji="1" lang="en-US" altLang="zh-CN" dirty="0"/>
          </a:p>
          <a:p>
            <a:pPr lvl="1"/>
            <a:r>
              <a:rPr lang="en" altLang="zh-CN" dirty="0"/>
              <a:t>Voice Interaction</a:t>
            </a:r>
          </a:p>
          <a:p>
            <a:pPr lvl="2"/>
            <a:r>
              <a:rPr kumimoji="1" lang="en-US" altLang="zh-CN" dirty="0"/>
              <a:t>Let User Precise interact with glasses</a:t>
            </a:r>
          </a:p>
          <a:p>
            <a:pPr lvl="2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8791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FDBF1A-2756-6047-8DED-E4EC27832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1118844"/>
            <a:ext cx="9603275" cy="1049235"/>
          </a:xfrm>
        </p:spPr>
        <p:txBody>
          <a:bodyPr/>
          <a:lstStyle/>
          <a:p>
            <a:r>
              <a:rPr lang="en-US" altLang="zh-CN" b="1" dirty="0"/>
              <a:t>Adaptable interface and shortcuts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CAEC58-6C95-8D42-AC07-46F44D97D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Press Button Once</a:t>
            </a:r>
          </a:p>
          <a:p>
            <a:pPr lvl="1"/>
            <a:r>
              <a:rPr lang="en-US" altLang="zh-CN" dirty="0"/>
              <a:t>Navigation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r>
              <a:rPr lang="en-US" altLang="zh-CN" dirty="0"/>
              <a:t>Press Button Twice</a:t>
            </a:r>
          </a:p>
          <a:p>
            <a:pPr lvl="1"/>
            <a:r>
              <a:rPr lang="en-US" altLang="zh-CN" dirty="0"/>
              <a:t>Recognize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r>
              <a:rPr lang="en-US" altLang="zh-CN" dirty="0"/>
              <a:t>Provide React Different Type</a:t>
            </a:r>
          </a:p>
          <a:p>
            <a:pPr lvl="1"/>
            <a:r>
              <a:rPr lang="en-US" altLang="zh-CN" dirty="0"/>
              <a:t>Reading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27A47A-0C4C-B847-9965-40C8A8BEE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349" y="2015732"/>
            <a:ext cx="4865627" cy="273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63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1216F-EDF7-D440-98DE-88D22D662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Provide clearly marked exists and</a:t>
            </a:r>
            <a:br>
              <a:rPr lang="en-US" altLang="zh-CN" b="1" dirty="0"/>
            </a:br>
            <a:r>
              <a:rPr lang="en-US" altLang="zh-CN" b="1" dirty="0"/>
              <a:t>undo functionality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B825FE-F5A1-CD4D-BCF6-08C4BA44C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Cancel the Navigation and re-Navigate(if user press the error button)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lang="en-US" altLang="zh-CN" dirty="0"/>
              <a:t>Cancel some Situations(when the system occur some bug)</a:t>
            </a:r>
            <a:r>
              <a:rPr lang="zh-CN" altLang="zh-CN" dirty="0"/>
              <a:t>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90505958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画廊</Template>
  <TotalTime>559</TotalTime>
  <Words>278</Words>
  <Application>Microsoft Macintosh PowerPoint</Application>
  <PresentationFormat>宽屏</PresentationFormat>
  <Paragraphs>78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Arial</vt:lpstr>
      <vt:lpstr>Calibri</vt:lpstr>
      <vt:lpstr>Gill Sans MT</vt:lpstr>
      <vt:lpstr>画廊</vt:lpstr>
      <vt:lpstr>  visual-assist glasses</vt:lpstr>
      <vt:lpstr>Outline of design principle</vt:lpstr>
      <vt:lpstr>Simple and Natural Dialog, Mental Model </vt:lpstr>
      <vt:lpstr>Structure the interface</vt:lpstr>
      <vt:lpstr>Speak the User’s Language </vt:lpstr>
      <vt:lpstr>Provide Feedback</vt:lpstr>
      <vt:lpstr>Modes easy  to recognize and distinguish</vt:lpstr>
      <vt:lpstr>Adaptable interface and shortcuts</vt:lpstr>
      <vt:lpstr>Provide clearly marked exists and undo functionality </vt:lpstr>
      <vt:lpstr>Conclusion</vt:lpstr>
      <vt:lpstr>      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visual-assist glasses</dc:title>
  <dc:creator>韦 兴波</dc:creator>
  <cp:lastModifiedBy>韦 兴波</cp:lastModifiedBy>
  <cp:revision>26</cp:revision>
  <dcterms:created xsi:type="dcterms:W3CDTF">2021-04-20T11:57:19Z</dcterms:created>
  <dcterms:modified xsi:type="dcterms:W3CDTF">2021-04-22T13:17:00Z</dcterms:modified>
</cp:coreProperties>
</file>

<file path=docProps/thumbnail.jpeg>
</file>